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0.46808510638297879</c:v>
                </c:pt>
                <c:pt idx="1">
                  <c:v>0.53191489361702116</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2.1276595744680851E-2</c:v>
                </c:pt>
                <c:pt idx="3">
                  <c:v>0</c:v>
                </c:pt>
                <c:pt idx="4">
                  <c:v>7.0921985815602844E-3</c:v>
                </c:pt>
                <c:pt idx="5">
                  <c:v>0.97163120567375882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6.5616251471393996</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0.83935472759241758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0.4897244260502438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0.13653150854542506</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1.4253695038237915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0.13653150854542506</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0.4897244260502438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9.3177867620678256E-2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6.5616251471393996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Sheet1!$G$2:$G$4</c:f>
              <c:numCache>
                <c:formatCode>0.0;;</c:formatCode>
                <c:ptCount val="3"/>
                <c:pt idx="0">
                  <c:v>7.900421378974376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c:v>
                </c:pt>
                <c:pt idx="1">
                  <c:v>WHISTON HOSPITAL (-)</c:v>
                </c:pt>
                <c:pt idx="2">
                  <c:v>ORMSKIRK AND DISTRICT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2.099578621025624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Sheet1!$G$2:$G$4</c:f>
              <c:numCache>
                <c:formatCode>0.0;;</c:formatCode>
                <c:ptCount val="3"/>
                <c:pt idx="0">
                  <c:v>8.503335381016905</c:v>
                </c:pt>
                <c:pt idx="1">
                  <c:v>8.5504583267637351</c:v>
                </c:pt>
                <c:pt idx="2">
                  <c:v>8.5391160219959534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(79)</c:v>
                </c:pt>
                <c:pt idx="1">
                  <c:v>WHISTON HOSPITAL (40)</c:v>
                </c:pt>
                <c:pt idx="2">
                  <c:v>ORMSKIRK AND DISTRICT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1.496664618983095</c:v>
                </c:pt>
                <c:pt idx="1">
                  <c:v>1.4495416732362649</c:v>
                </c:pt>
                <c:pt idx="2">
                  <c:v>1.4608839780040466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Sheet1!$G$2:$G$4</c:f>
              <c:numCache>
                <c:formatCode>0.0;;</c:formatCode>
                <c:ptCount val="3"/>
                <c:pt idx="0">
                  <c:v>9.107053864966085</c:v>
                </c:pt>
                <c:pt idx="1">
                  <c:v>0</c:v>
                </c:pt>
                <c:pt idx="2">
                  <c:v>8.5428311379424144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Sheet1!$I$2:$I$4</c:f>
              <c:numCache>
                <c:formatCode>0.0;;</c:formatCode>
                <c:ptCount val="3"/>
                <c:pt idx="0">
                  <c:v>0</c:v>
                </c:pt>
                <c:pt idx="1">
                  <c:v>9.7449271846748751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WHISTON HOSPITAL (56)</c:v>
                </c:pt>
                <c:pt idx="2">
                  <c:v>ORMSKIRK AND DISTRICT GENERAL HOSPITAL (49)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0.89294613503391496</c:v>
                </c:pt>
                <c:pt idx="1">
                  <c:v>0.25507281532512494</c:v>
                </c:pt>
                <c:pt idx="2">
                  <c:v>1.4571688620575856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Sheet1!$G$2:$G$4</c:f>
              <c:numCache>
                <c:formatCode>0.0;;</c:formatCode>
                <c:ptCount val="3"/>
                <c:pt idx="0">
                  <c:v>8.0120718142155027</c:v>
                </c:pt>
                <c:pt idx="1">
                  <c:v>7.6624062886114821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Sheet1!$I$2:$I$4</c:f>
              <c:numCache>
                <c:formatCode>0.0;;</c:formatCode>
                <c:ptCount val="3"/>
                <c:pt idx="0">
                  <c:v>0</c:v>
                </c:pt>
                <c:pt idx="1">
                  <c:v>0</c:v>
                </c:pt>
                <c:pt idx="2">
                  <c:v>8.5440361793664348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WHISTON HOSPITAL (54)</c:v>
                </c:pt>
                <c:pt idx="2">
                  <c:v>ORMSKIRK AND DISTRICT GENERAL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1.9879281857844973</c:v>
                </c:pt>
                <c:pt idx="1">
                  <c:v>2.3375937113885179</c:v>
                </c:pt>
                <c:pt idx="2">
                  <c:v>1.4559638206335652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Sheet1!$G$2:$G$4</c:f>
              <c:numCache>
                <c:formatCode>0.0;;</c:formatCode>
                <c:ptCount val="3"/>
                <c:pt idx="0">
                  <c:v>9.3698661853797702</c:v>
                </c:pt>
                <c:pt idx="1">
                  <c:v>9.047750856619853</c:v>
                </c:pt>
                <c:pt idx="2">
                  <c:v>9.7184826071643151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(80)</c:v>
                </c:pt>
                <c:pt idx="2">
                  <c:v>ORMSKIRK AND DISTRICT GENERAL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0.63013381462022977</c:v>
                </c:pt>
                <c:pt idx="1">
                  <c:v>0.95224914338014699</c:v>
                </c:pt>
                <c:pt idx="2">
                  <c:v>0.28151739283568489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Sheet1!$G$2:$G$4</c:f>
              <c:numCache>
                <c:formatCode>0.0;;</c:formatCode>
                <c:ptCount val="3"/>
                <c:pt idx="0">
                  <c:v>9.0300842620396153</c:v>
                </c:pt>
                <c:pt idx="1">
                  <c:v>8.5622216944265634</c:v>
                </c:pt>
                <c:pt idx="2">
                  <c:v>9.4531896588385003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0.96991573796038466</c:v>
                </c:pt>
                <c:pt idx="1">
                  <c:v>1.4377783055734366</c:v>
                </c:pt>
                <c:pt idx="2">
                  <c:v>0.54681034116149974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0.26277372262773718</c:v>
                </c:pt>
                <c:pt idx="1">
                  <c:v>0.73722627737226276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Sheet1!$G$2:$G$4</c:f>
              <c:numCache>
                <c:formatCode>0.0;;</c:formatCode>
                <c:ptCount val="3"/>
                <c:pt idx="0">
                  <c:v>7.8731670049363309</c:v>
                </c:pt>
                <c:pt idx="1">
                  <c:v>7.5581779875085866</c:v>
                </c:pt>
                <c:pt idx="2">
                  <c:v>7.9508534217014351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2.1268329950636691</c:v>
                </c:pt>
                <c:pt idx="1">
                  <c:v>2.4418220124914134</c:v>
                </c:pt>
                <c:pt idx="2">
                  <c:v>2.0491465782985649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Sheet1!$I$2:$I$4</c:f>
              <c:numCache>
                <c:formatCode>0.0;;</c:formatCode>
                <c:ptCount val="3"/>
                <c:pt idx="0">
                  <c:v>9.1455333508771783</c:v>
                </c:pt>
                <c:pt idx="1">
                  <c:v>9.1510664713837375</c:v>
                </c:pt>
                <c:pt idx="2">
                  <c:v>9.1496958238344916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WHISTON HOSPITAL (58)</c:v>
                </c:pt>
                <c:pt idx="2">
                  <c:v>ORMSKIRK AND DISTRICT GENERAL HOSPITAL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0.85446664912282166</c:v>
                </c:pt>
                <c:pt idx="1">
                  <c:v>0.84893352861626248</c:v>
                </c:pt>
                <c:pt idx="2">
                  <c:v>0.85030417616550835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Sheet1!$G$2:$G$4</c:f>
              <c:numCache>
                <c:formatCode>0.0;;</c:formatCode>
                <c:ptCount val="3"/>
                <c:pt idx="0">
                  <c:v>8.8026863360815852</c:v>
                </c:pt>
                <c:pt idx="1">
                  <c:v>8.3914525751494224</c:v>
                </c:pt>
                <c:pt idx="2">
                  <c:v>9.0162037264209065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1.1973136639184148</c:v>
                </c:pt>
                <c:pt idx="1">
                  <c:v>1.6085474248505776</c:v>
                </c:pt>
                <c:pt idx="2">
                  <c:v>0.98379627357909349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Sheet1!$G$2:$G$4</c:f>
              <c:numCache>
                <c:formatCode>0.0;;</c:formatCode>
                <c:ptCount val="3"/>
                <c:pt idx="0">
                  <c:v>8.8615685379171882</c:v>
                </c:pt>
                <c:pt idx="1">
                  <c:v>8.9616426027469576</c:v>
                </c:pt>
                <c:pt idx="2">
                  <c:v>8.4125541918665903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(82)</c:v>
                </c:pt>
                <c:pt idx="2">
                  <c:v>ORMSKIRK AND DISTRICT GENERAL HOSPITAL (55)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1.1384314620828118</c:v>
                </c:pt>
                <c:pt idx="1">
                  <c:v>1.0383573972530424</c:v>
                </c:pt>
                <c:pt idx="2">
                  <c:v>1.5874458081334097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Sheet1!$G$2:$G$4</c:f>
              <c:numCache>
                <c:formatCode>0.0;;</c:formatCode>
                <c:ptCount val="3"/>
                <c:pt idx="0">
                  <c:v>9.4537278472044797</c:v>
                </c:pt>
                <c:pt idx="1">
                  <c:v>9.5077721544781433</c:v>
                </c:pt>
                <c:pt idx="2">
                  <c:v>9.3845624690104898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0.54627215279552033</c:v>
                </c:pt>
                <c:pt idx="1">
                  <c:v>0.49222784552185672</c:v>
                </c:pt>
                <c:pt idx="2">
                  <c:v>0.61543753098951015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Sheet1!$G$2:$G$4</c:f>
              <c:numCache>
                <c:formatCode>0.0;;</c:formatCode>
                <c:ptCount val="3"/>
                <c:pt idx="0">
                  <c:v>8.9586089367120465</c:v>
                </c:pt>
                <c:pt idx="1">
                  <c:v>8.6649222470487146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Sheet1!$I$2:$I$4</c:f>
              <c:numCache>
                <c:formatCode>0.0;;</c:formatCode>
                <c:ptCount val="3"/>
                <c:pt idx="0">
                  <c:v>0</c:v>
                </c:pt>
                <c:pt idx="1">
                  <c:v>0</c:v>
                </c:pt>
                <c:pt idx="2">
                  <c:v>9.3342234696694071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(77)</c:v>
                </c:pt>
                <c:pt idx="2">
                  <c:v>ORMSKIRK AND DISTRICT GENERAL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1.0413910632879535</c:v>
                </c:pt>
                <c:pt idx="1">
                  <c:v>1.3350777529512854</c:v>
                </c:pt>
                <c:pt idx="2">
                  <c:v>0.66577653033059292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Sheet1!$H$2:$H$4</c:f>
              <c:numCache>
                <c:formatCode>0.0;;</c:formatCode>
                <c:ptCount val="3"/>
                <c:pt idx="0">
                  <c:v>0</c:v>
                </c:pt>
                <c:pt idx="1">
                  <c:v>9.6445133581405624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Sheet1!$I$2:$I$4</c:f>
              <c:numCache>
                <c:formatCode>0.0;;</c:formatCode>
                <c:ptCount val="3"/>
                <c:pt idx="0">
                  <c:v>9.6824393072046604</c:v>
                </c:pt>
                <c:pt idx="1">
                  <c:v>0</c:v>
                </c:pt>
                <c:pt idx="2">
                  <c:v>9.7209916767803666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WHISTON HOSPITAL (81)</c:v>
                </c:pt>
                <c:pt idx="2">
                  <c:v>ORMSKIRK AND DISTRICT GENERAL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0.31756069279533961</c:v>
                </c:pt>
                <c:pt idx="1">
                  <c:v>0.35548664185943757</c:v>
                </c:pt>
                <c:pt idx="2">
                  <c:v>0.27900832321963343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Sheet1!$G$2:$G$4</c:f>
              <c:numCache>
                <c:formatCode>0.0;;</c:formatCode>
                <c:ptCount val="3"/>
                <c:pt idx="0">
                  <c:v>9.0825072586613924</c:v>
                </c:pt>
                <c:pt idx="1">
                  <c:v>8.9077703327105286</c:v>
                </c:pt>
                <c:pt idx="2">
                  <c:v>9.2097989267372338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WHISTON HOSPITAL (81)</c:v>
                </c:pt>
                <c:pt idx="2">
                  <c:v>ORMSKIRK AND DISTRICT GENERAL HOSPITAL (55)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0.91749274133860759</c:v>
                </c:pt>
                <c:pt idx="1">
                  <c:v>1.0922296672894714</c:v>
                </c:pt>
                <c:pt idx="2">
                  <c:v>0.79020107326276623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Sheet1!$G$2:$G$4</c:f>
              <c:numCache>
                <c:formatCode>0.0;;</c:formatCode>
                <c:ptCount val="3"/>
                <c:pt idx="0">
                  <c:v>6.4928097543948757</c:v>
                </c:pt>
                <c:pt idx="1">
                  <c:v>6.1862040521488133</c:v>
                </c:pt>
                <c:pt idx="2">
                  <c:v>6.5138984998593603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WHISTON HOSPITAL (75)</c:v>
                </c:pt>
                <c:pt idx="2">
                  <c:v>ORMSKIRK AND DISTRICT GENERAL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3.5071902456051243</c:v>
                </c:pt>
                <c:pt idx="1">
                  <c:v>3.8137959478511867</c:v>
                </c:pt>
                <c:pt idx="2">
                  <c:v>3.4861015001406397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Sheet1!$G$2:$G$4</c:f>
              <c:numCache>
                <c:formatCode>0.0;;</c:formatCode>
                <c:ptCount val="3"/>
                <c:pt idx="0">
                  <c:v>7.5878265829710623</c:v>
                </c:pt>
                <c:pt idx="1">
                  <c:v>7.5033875779128394</c:v>
                </c:pt>
                <c:pt idx="2">
                  <c:v>7.9918613857008767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(77)</c:v>
                </c:pt>
                <c:pt idx="2">
                  <c:v>ORMSKIRK AND DISTRICT GENERAL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2.4121734170289377</c:v>
                </c:pt>
                <c:pt idx="1">
                  <c:v>2.4966124220871606</c:v>
                </c:pt>
                <c:pt idx="2">
                  <c:v>2.0081386142991233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1</c:v>
                </c:pt>
                <c:pt idx="3">
                  <c:v>51</c:v>
                </c:pt>
                <c:pt idx="4">
                  <c:v>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Sheet1!$G$2:$G$4</c:f>
              <c:numCache>
                <c:formatCode>0.0;;</c:formatCode>
                <c:ptCount val="3"/>
                <c:pt idx="0">
                  <c:v>9.2572947419888294</c:v>
                </c:pt>
                <c:pt idx="1">
                  <c:v>9.3948678035928932</c:v>
                </c:pt>
                <c:pt idx="2">
                  <c:v>9.0070625317099697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WHISTON HOSPITAL (82)</c:v>
                </c:pt>
                <c:pt idx="2">
                  <c:v>ORMSKIRK AND DISTRICT GENERAL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0.7427052580111706</c:v>
                </c:pt>
                <c:pt idx="1">
                  <c:v>0.6051321964071068</c:v>
                </c:pt>
                <c:pt idx="2">
                  <c:v>0.99293746829003027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Sheet1!$G$2:$G$4</c:f>
              <c:numCache>
                <c:formatCode>0.0;;</c:formatCode>
                <c:ptCount val="3"/>
                <c:pt idx="0">
                  <c:v>6.7083518280902972</c:v>
                </c:pt>
                <c:pt idx="1">
                  <c:v>6.2260049458509696</c:v>
                </c:pt>
                <c:pt idx="2">
                  <c:v>7.2085051338022481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(138)</c:v>
                </c:pt>
                <c:pt idx="1">
                  <c:v>WHISTON HOSPITAL (81)</c:v>
                </c:pt>
                <c:pt idx="2">
                  <c:v>ORMSKIRK AND DISTRICT GENERAL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3.2916481719097028</c:v>
                </c:pt>
                <c:pt idx="1">
                  <c:v>3.7739950541490304</c:v>
                </c:pt>
                <c:pt idx="2">
                  <c:v>2.7914948661977519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Sheet1!$E$2:$E$4</c:f>
              <c:numCache>
                <c:formatCode>0.0;;</c:formatCode>
                <c:ptCount val="3"/>
                <c:pt idx="0">
                  <c:v>0</c:v>
                </c:pt>
                <c:pt idx="1">
                  <c:v>5.9269816696287867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Sheet1!$G$2:$G$4</c:f>
              <c:numCache>
                <c:formatCode>0.0;;</c:formatCode>
                <c:ptCount val="3"/>
                <c:pt idx="0">
                  <c:v>6.9156348811906012</c:v>
                </c:pt>
                <c:pt idx="1">
                  <c:v>0</c:v>
                </c:pt>
                <c:pt idx="2">
                  <c:v>8.1204549617272441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WHISTON HOSPITAL (78)</c:v>
                </c:pt>
                <c:pt idx="2">
                  <c:v>ORMSKIRK AND DISTRICT GENERAL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3.0843651188093988</c:v>
                </c:pt>
                <c:pt idx="1">
                  <c:v>4.0730183303712133</c:v>
                </c:pt>
                <c:pt idx="2">
                  <c:v>1.8795450382727559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Sheet1!$E$2:$E$4</c:f>
              <c:numCache>
                <c:formatCode>0.0;;</c:formatCode>
                <c:ptCount val="3"/>
                <c:pt idx="0">
                  <c:v>0</c:v>
                </c:pt>
                <c:pt idx="1">
                  <c:v>6.448361871721862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Sheet1!$G$2:$G$4</c:f>
              <c:numCache>
                <c:formatCode>0.0;;</c:formatCode>
                <c:ptCount val="3"/>
                <c:pt idx="0">
                  <c:v>7.1359225592655946</c:v>
                </c:pt>
                <c:pt idx="1">
                  <c:v>0</c:v>
                </c:pt>
                <c:pt idx="2">
                  <c:v>7.9783033452133898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WHISTON HOSPITAL (80)</c:v>
                </c:pt>
                <c:pt idx="2">
                  <c:v>ORMSKIRK AND DISTRICT GENERAL HOSPITAL (55)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2.8640774407344054</c:v>
                </c:pt>
                <c:pt idx="1">
                  <c:v>3.551638128278138</c:v>
                </c:pt>
                <c:pt idx="2">
                  <c:v>2.0216966547866102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Sheet1!$E$2:$E$4</c:f>
              <c:numCache>
                <c:formatCode>0.0;;</c:formatCode>
                <c:ptCount val="3"/>
                <c:pt idx="0">
                  <c:v>0</c:v>
                </c:pt>
                <c:pt idx="1">
                  <c:v>7.2530964830527864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Sheet1!$G$2:$G$4</c:f>
              <c:numCache>
                <c:formatCode>0.0;;</c:formatCode>
                <c:ptCount val="3"/>
                <c:pt idx="0">
                  <c:v>7.9979389263403764</c:v>
                </c:pt>
                <c:pt idx="1">
                  <c:v>0</c:v>
                </c:pt>
                <c:pt idx="2">
                  <c:v>8.9546093931453665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WHISTON HOSPITAL (80)</c:v>
                </c:pt>
                <c:pt idx="2">
                  <c:v>ORMSKIRK AND DISTRICT GENERAL HOSPITAL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2.0020610736596236</c:v>
                </c:pt>
                <c:pt idx="1">
                  <c:v>2.7469035169472136</c:v>
                </c:pt>
                <c:pt idx="2">
                  <c:v>1.0453906068546335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Sheet1!$D$2:$D$4</c:f>
              <c:numCache>
                <c:formatCode>0.0;;</c:formatCode>
                <c:ptCount val="3"/>
                <c:pt idx="0">
                  <c:v>0</c:v>
                </c:pt>
                <c:pt idx="1">
                  <c:v>3.5552387366005611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Sheet1!$E$2:$E$4</c:f>
              <c:numCache>
                <c:formatCode>0.0;;</c:formatCode>
                <c:ptCount val="3"/>
                <c:pt idx="0">
                  <c:v>0</c:v>
                </c:pt>
                <c:pt idx="1">
                  <c:v>0</c:v>
                </c:pt>
                <c:pt idx="2">
                  <c:v>6.1287809217859799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Sheet1!$F$2:$F$4</c:f>
              <c:numCache>
                <c:formatCode>0.0;;</c:formatCode>
                <c:ptCount val="3"/>
                <c:pt idx="0">
                  <c:v>4.7255018782772282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WHISTON HOSPITAL (79)</c:v>
                </c:pt>
                <c:pt idx="2">
                  <c:v>ORMSKIRK AND DISTRICT GENERAL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5.2744981217227718</c:v>
                </c:pt>
                <c:pt idx="1">
                  <c:v>6.4447612633994389</c:v>
                </c:pt>
                <c:pt idx="2">
                  <c:v>3.8712190782140201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Sheet1!$D$2:$D$4</c:f>
              <c:numCache>
                <c:formatCode>0.0;;</c:formatCode>
                <c:ptCount val="3"/>
                <c:pt idx="0">
                  <c:v>0</c:v>
                </c:pt>
                <c:pt idx="1">
                  <c:v>5.9543043217585527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Sheet1!$G$2:$G$4</c:f>
              <c:numCache>
                <c:formatCode>0.0;;</c:formatCode>
                <c:ptCount val="3"/>
                <c:pt idx="0">
                  <c:v>7.1711595008759854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Sheet1!$H$2:$H$4</c:f>
              <c:numCache>
                <c:formatCode>0.0;;</c:formatCode>
                <c:ptCount val="3"/>
                <c:pt idx="0">
                  <c:v>0</c:v>
                </c:pt>
                <c:pt idx="1">
                  <c:v>0</c:v>
                </c:pt>
                <c:pt idx="2">
                  <c:v>8.7152747735723821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WHISTON HOSPITAL (78)</c:v>
                </c:pt>
                <c:pt idx="2">
                  <c:v>ORMSKIRK AND DISTRICT GENERAL HOSPITAL (53)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2.8288404991240146</c:v>
                </c:pt>
                <c:pt idx="1">
                  <c:v>4.0456956782414473</c:v>
                </c:pt>
                <c:pt idx="2">
                  <c:v>1.2847252264276179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8.5584455756651003</c:v>
                </c:pt>
                <c:pt idx="1">
                  <c:v>5.263429688611172</c:v>
                </c:pt>
                <c:pt idx="2">
                  <c:v>6.0373693401607156</c:v>
                </c:pt>
                <c:pt idx="3">
                  <c:v>6.4140331492485263</c:v>
                </c:pt>
                <c:pt idx="4">
                  <c:v>5.4844630688794682</c:v>
                </c:pt>
                <c:pt idx="5">
                  <c:v>6.3474200631737618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5.6006456866540928</c:v>
                </c:pt>
                <c:pt idx="1">
                  <c:v>6.1452764781543596</c:v>
                </c:pt>
                <c:pt idx="2">
                  <c:v>6.3382141033108947</c:v>
                </c:pt>
                <c:pt idx="3">
                  <c:v>6.078195685319387</c:v>
                </c:pt>
                <c:pt idx="4">
                  <c:v>6.6167006248208278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8.9981320877195028</c:v>
                </c:pt>
                <c:pt idx="1">
                  <c:v>9.3196836856377878</c:v>
                </c:pt>
                <c:pt idx="2">
                  <c:v>8.6070356660724094</c:v>
                </c:pt>
                <c:pt idx="3">
                  <c:v>8.9717239825522075</c:v>
                </c:pt>
                <c:pt idx="4">
                  <c:v>8.9289528299985896</c:v>
                </c:pt>
                <c:pt idx="5">
                  <c:v>7.9067979185067108</c:v>
                </c:pt>
                <c:pt idx="6">
                  <c:v>8.3452398382972817</c:v>
                </c:pt>
                <c:pt idx="7">
                  <c:v>8.1799744277517377</c:v>
                </c:pt>
                <c:pt idx="8">
                  <c:v>8.1392588935890924</c:v>
                </c:pt>
                <c:pt idx="9">
                  <c:v>8.3753148666089903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48</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8.9074076861774802</c:v>
                </c:pt>
                <c:pt idx="1">
                  <c:v>8.3222283349913511</c:v>
                </c:pt>
                <c:pt idx="2">
                  <c:v>7.5046874081178379</c:v>
                </c:pt>
                <c:pt idx="3">
                  <c:v>7.9236776663874258</c:v>
                </c:pt>
                <c:pt idx="4">
                  <c:v>8.2280423136263163</c:v>
                </c:pt>
                <c:pt idx="5">
                  <c:v>8.5830194084297986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8.9215890999827714</c:v>
                </c:pt>
                <c:pt idx="1">
                  <c:v>9.2816254484334362</c:v>
                </c:pt>
                <c:pt idx="2">
                  <c:v>8.8089260729913512</c:v>
                </c:pt>
                <c:pt idx="3">
                  <c:v>9.4179743489142584</c:v>
                </c:pt>
                <c:pt idx="4">
                  <c:v>9.0376965976434018</c:v>
                </c:pt>
                <c:pt idx="5">
                  <c:v>8.540998407988031</c:v>
                </c:pt>
                <c:pt idx="6">
                  <c:v>8.3088658757453437</c:v>
                </c:pt>
                <c:pt idx="7">
                  <c:v>8.6460941187400309</c:v>
                </c:pt>
                <c:pt idx="8">
                  <c:v>8.6075585126073584</c:v>
                </c:pt>
                <c:pt idx="9">
                  <c:v>9.1377617152981738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8.7823256408702264</c:v>
                </c:pt>
                <c:pt idx="1">
                  <c:v>9.5005297944059599</c:v>
                </c:pt>
                <c:pt idx="2">
                  <c:v>8.3904177494510321</c:v>
                </c:pt>
                <c:pt idx="3">
                  <c:v>8.1546565877651069</c:v>
                </c:pt>
                <c:pt idx="4">
                  <c:v>9.5472993736096612</c:v>
                </c:pt>
                <c:pt idx="5">
                  <c:v>8.1702381260838433</c:v>
                </c:pt>
                <c:pt idx="6">
                  <c:v>7.4056449096716896</c:v>
                </c:pt>
                <c:pt idx="7">
                  <c:v>8.0807896993657362</c:v>
                </c:pt>
                <c:pt idx="8">
                  <c:v>7.866362934833715</c:v>
                </c:pt>
                <c:pt idx="9">
                  <c:v>8.4824247106422508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8.3969473155040308</c:v>
                </c:pt>
                <c:pt idx="1">
                  <c:v>8.7796489866391081</c:v>
                </c:pt>
                <c:pt idx="2">
                  <c:v>8.3825245538962267</c:v>
                </c:pt>
                <c:pt idx="3">
                  <c:v>8.4205088284932561</c:v>
                </c:pt>
                <c:pt idx="4">
                  <c:v>8.6583200848963884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9.1506557666198578</c:v>
                </c:pt>
                <c:pt idx="1">
                  <c:v>8.1503453804810118</c:v>
                </c:pt>
                <c:pt idx="2">
                  <c:v>8.0382671236238519</c:v>
                </c:pt>
                <c:pt idx="3">
                  <c:v>8.3902095470603371</c:v>
                </c:pt>
                <c:pt idx="4">
                  <c:v>8.355595322835816</c:v>
                </c:pt>
                <c:pt idx="5">
                  <c:v>8.7418648169316935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9.5420602102477314</c:v>
                </c:pt>
                <c:pt idx="1">
                  <c:v>9.5536290500830265</c:v>
                </c:pt>
                <c:pt idx="2">
                  <c:v>8.9525999811339805</c:v>
                </c:pt>
                <c:pt idx="3">
                  <c:v>9.2089350735213031</c:v>
                </c:pt>
                <c:pt idx="4">
                  <c:v>9.551604012886731</c:v>
                </c:pt>
                <c:pt idx="5">
                  <c:v>9.2599412019778438</c:v>
                </c:pt>
                <c:pt idx="6">
                  <c:v>9.2405838408242644</c:v>
                </c:pt>
                <c:pt idx="7">
                  <c:v>9.033650559145725</c:v>
                </c:pt>
                <c:pt idx="8">
                  <c:v>9.0997498441353439</c:v>
                </c:pt>
                <c:pt idx="9">
                  <c:v>9.1055158676833923</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7.5930041349409629</c:v>
                </c:pt>
                <c:pt idx="1">
                  <c:v>7.7254185307573842</c:v>
                </c:pt>
                <c:pt idx="2">
                  <c:v>7.6619384987104846</c:v>
                </c:pt>
                <c:pt idx="3">
                  <c:v>8.0910561193248576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8.2932594221701113</c:v>
                </c:pt>
                <c:pt idx="1">
                  <c:v>6.8563984512271254</c:v>
                </c:pt>
                <c:pt idx="2">
                  <c:v>5.3897257562708489</c:v>
                </c:pt>
                <c:pt idx="3">
                  <c:v>6.874257632032994</c:v>
                </c:pt>
                <c:pt idx="4">
                  <c:v>6.5242424398148477</c:v>
                </c:pt>
                <c:pt idx="5">
                  <c:v>7.1271945049576484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8.0380485250202067</c:v>
                </c:pt>
                <c:pt idx="1">
                  <c:v>7.7259933597006212</c:v>
                </c:pt>
                <c:pt idx="2">
                  <c:v>8.2532735321749744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8.7974865717242814</c:v>
                </c:pt>
                <c:pt idx="1">
                  <c:v>9.088897439086935</c:v>
                </c:pt>
                <c:pt idx="2">
                  <c:v>8.9918180110823016</c:v>
                </c:pt>
                <c:pt idx="3">
                  <c:v>9.2580183807396068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7.7469532418461009</c:v>
                </c:pt>
                <c:pt idx="1">
                  <c:v>7.4290906118836224</c:v>
                </c:pt>
                <c:pt idx="2">
                  <c:v>9.1455333508771783</c:v>
                </c:pt>
                <c:pt idx="3">
                  <c:v>6.6411381033240087</c:v>
                </c:pt>
                <c:pt idx="4">
                  <c:v>9.6824393072046604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6.3160471737031072</c:v>
                </c:pt>
                <c:pt idx="2">
                  <c:v>8.218515046342775</c:v>
                </c:pt>
                <c:pt idx="3">
                  <c:v>6.1530225076975773</c:v>
                </c:pt>
                <c:pt idx="4">
                  <c:v>9.2054296394252528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7.7322248043449928</c:v>
                </c:pt>
                <c:pt idx="1">
                  <c:v>8.1890191973313247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8.738294067034504</c:v>
                </c:pt>
                <c:pt idx="1">
                  <c:v>9.4054163459215214</c:v>
                </c:pt>
                <c:pt idx="2">
                  <c:v>7.7813018028055714</c:v>
                </c:pt>
                <c:pt idx="3">
                  <c:v>8.3255891744961179</c:v>
                </c:pt>
                <c:pt idx="4">
                  <c:v>9.1326519200213792</c:v>
                </c:pt>
                <c:pt idx="5">
                  <c:v>7.6250543565581266</c:v>
                </c:pt>
                <c:pt idx="6">
                  <c:v>7.3604164216427312</c:v>
                </c:pt>
                <c:pt idx="7">
                  <c:v>9.0441255800353808</c:v>
                </c:pt>
                <c:pt idx="8">
                  <c:v>8.1268919865029545</c:v>
                </c:pt>
                <c:pt idx="9">
                  <c:v>8.503335381016905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5.497183170435247</c:v>
                </c:pt>
                <c:pt idx="1">
                  <c:v>6.9338971475132247</c:v>
                </c:pt>
                <c:pt idx="2">
                  <c:v>6.5653384498788867</c:v>
                </c:pt>
                <c:pt idx="3">
                  <c:v>7.900421378974376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7.7375041149048398</c:v>
                </c:pt>
                <c:pt idx="1">
                  <c:v>7.0601065769646043</c:v>
                </c:pt>
                <c:pt idx="2">
                  <c:v>8.0120718142155027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9.1885276615231515</c:v>
                </c:pt>
                <c:pt idx="1">
                  <c:v>9.107053864966085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9.1752241164623403</c:v>
                </c:pt>
                <c:pt idx="1">
                  <c:v>9.8937712682581473</c:v>
                </c:pt>
                <c:pt idx="2">
                  <c:v>9.8437300326779482</c:v>
                </c:pt>
                <c:pt idx="3">
                  <c:v>9.8787019533711415</c:v>
                </c:pt>
                <c:pt idx="4">
                  <c:v>9.4796989738287838</c:v>
                </c:pt>
                <c:pt idx="5">
                  <c:v>7.7041080505534101</c:v>
                </c:pt>
                <c:pt idx="6">
                  <c:v>7.5875503977948489</c:v>
                </c:pt>
                <c:pt idx="7">
                  <c:v>8.7448887551973673</c:v>
                </c:pt>
                <c:pt idx="8">
                  <c:v>9.0968081042669837</c:v>
                </c:pt>
                <c:pt idx="9">
                  <c:v>9.3698661853797702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8.0033705898551002</c:v>
                </c:pt>
                <c:pt idx="1">
                  <c:v>7.7755145830144112</c:v>
                </c:pt>
                <c:pt idx="2">
                  <c:v>7.7223663601739796</c:v>
                </c:pt>
                <c:pt idx="3">
                  <c:v>7.9996523237587471</c:v>
                </c:pt>
                <c:pt idx="4">
                  <c:v>6.5827749692760191</c:v>
                </c:pt>
                <c:pt idx="5">
                  <c:v>7.7837507128596606</c:v>
                </c:pt>
                <c:pt idx="6">
                  <c:v>7.3900633081287381</c:v>
                </c:pt>
                <c:pt idx="7">
                  <c:v>7.8731670049363309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9.2651756535134631</c:v>
                </c:pt>
                <c:pt idx="1">
                  <c:v>9.640025535751402</c:v>
                </c:pt>
                <c:pt idx="2">
                  <c:v>9.3209199574620403</c:v>
                </c:pt>
                <c:pt idx="3">
                  <c:v>9.3865967313379706</c:v>
                </c:pt>
                <c:pt idx="4">
                  <c:v>9.2401101176391052</c:v>
                </c:pt>
                <c:pt idx="5">
                  <c:v>8.9916881181196509</c:v>
                </c:pt>
                <c:pt idx="6">
                  <c:v>8.6272639235311797</c:v>
                </c:pt>
                <c:pt idx="7">
                  <c:v>9.5506060615284749</c:v>
                </c:pt>
                <c:pt idx="8">
                  <c:v>8.9658531222381281</c:v>
                </c:pt>
                <c:pt idx="9">
                  <c:v>9.0300842620396153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8.8769814179023072</c:v>
                </c:pt>
                <c:pt idx="1">
                  <c:v>8.454682308671412</c:v>
                </c:pt>
                <c:pt idx="2">
                  <c:v>7.9766839098394442</c:v>
                </c:pt>
                <c:pt idx="3">
                  <c:v>8.8165574388215457</c:v>
                </c:pt>
                <c:pt idx="4">
                  <c:v>8.3590662358719623</c:v>
                </c:pt>
                <c:pt idx="5">
                  <c:v>8.8026863360815852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8.2157427549189865</c:v>
                </c:pt>
                <c:pt idx="1">
                  <c:v>8.6961119030695837</c:v>
                </c:pt>
                <c:pt idx="2">
                  <c:v>7.2585654558941766</c:v>
                </c:pt>
                <c:pt idx="3">
                  <c:v>7.2242906161964786</c:v>
                </c:pt>
                <c:pt idx="4">
                  <c:v>8.2022343018721333</c:v>
                </c:pt>
                <c:pt idx="5">
                  <c:v>8.1255920404513517</c:v>
                </c:pt>
                <c:pt idx="6">
                  <c:v>6.838086310014666</c:v>
                </c:pt>
                <c:pt idx="7">
                  <c:v>7.8155176037780363</c:v>
                </c:pt>
                <c:pt idx="8">
                  <c:v>7.8984603563450211</c:v>
                </c:pt>
                <c:pt idx="9">
                  <c:v>9.1455333508771783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4.7255018782772282</c:v>
                </c:pt>
                <c:pt idx="1">
                  <c:v>7.4873220152272504</c:v>
                </c:pt>
                <c:pt idx="2">
                  <c:v>6.3474200631737618</c:v>
                </c:pt>
                <c:pt idx="3">
                  <c:v>7.029374258896671</c:v>
                </c:pt>
                <c:pt idx="4">
                  <c:v>7.1711595008759854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8.2829998132630962</c:v>
                </c:pt>
                <c:pt idx="2">
                  <c:v>7.0984121109983276</c:v>
                </c:pt>
                <c:pt idx="3">
                  <c:v>7.7773380362945304</c:v>
                </c:pt>
                <c:pt idx="4">
                  <c:v>7.8136688224618638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9.2027658030056099</c:v>
                </c:pt>
                <c:pt idx="1">
                  <c:v>9.6914095047985551</c:v>
                </c:pt>
                <c:pt idx="2">
                  <c:v>9.5554760537431171</c:v>
                </c:pt>
                <c:pt idx="3">
                  <c:v>9.451171859016851</c:v>
                </c:pt>
                <c:pt idx="4">
                  <c:v>9.56237745926577</c:v>
                </c:pt>
                <c:pt idx="5">
                  <c:v>9.3604088616339816</c:v>
                </c:pt>
                <c:pt idx="6">
                  <c:v>9.224411136939926</c:v>
                </c:pt>
                <c:pt idx="7">
                  <c:v>9.0890858356343394</c:v>
                </c:pt>
                <c:pt idx="8">
                  <c:v>8.8850446038013615</c:v>
                </c:pt>
                <c:pt idx="9">
                  <c:v>9.4537278472044797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8.3390304719731105</c:v>
                </c:pt>
                <c:pt idx="1">
                  <c:v>8.8615685379171882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9.1351068035964502</c:v>
                </c:pt>
                <c:pt idx="1">
                  <c:v>9.5874769963014241</c:v>
                </c:pt>
                <c:pt idx="2">
                  <c:v>9.5201346621992613</c:v>
                </c:pt>
                <c:pt idx="3">
                  <c:v>9.3954124713069316</c:v>
                </c:pt>
                <c:pt idx="4">
                  <c:v>9.4301278367475732</c:v>
                </c:pt>
                <c:pt idx="5">
                  <c:v>9.3622229177046847</c:v>
                </c:pt>
                <c:pt idx="6">
                  <c:v>9.0188747228621864</c:v>
                </c:pt>
                <c:pt idx="7">
                  <c:v>9.1305548285994877</c:v>
                </c:pt>
                <c:pt idx="8">
                  <c:v>8.7622681938008977</c:v>
                </c:pt>
                <c:pt idx="9">
                  <c:v>9.6824393072046604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8.4242805873019169</c:v>
                </c:pt>
                <c:pt idx="1">
                  <c:v>8.7189018884408025</c:v>
                </c:pt>
                <c:pt idx="2">
                  <c:v>7.7886184692730431</c:v>
                </c:pt>
                <c:pt idx="3">
                  <c:v>8.5943529156600178</c:v>
                </c:pt>
                <c:pt idx="4">
                  <c:v>7.9799902450171256</c:v>
                </c:pt>
                <c:pt idx="5">
                  <c:v>8.9586089367120465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7.7651839305854233</c:v>
                </c:pt>
                <c:pt idx="1">
                  <c:v>6.2940124873389216</c:v>
                </c:pt>
                <c:pt idx="2">
                  <c:v>5.6257334523066067</c:v>
                </c:pt>
                <c:pt idx="3">
                  <c:v>6.1094120871681934</c:v>
                </c:pt>
                <c:pt idx="4">
                  <c:v>6.307369558028836</c:v>
                </c:pt>
                <c:pt idx="5">
                  <c:v>6.4928097543948757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8.9363766357872922</c:v>
                </c:pt>
                <c:pt idx="1">
                  <c:v>9.1187693494143751</c:v>
                </c:pt>
                <c:pt idx="2">
                  <c:v>8.4809281623318533</c:v>
                </c:pt>
                <c:pt idx="3">
                  <c:v>9.1936685283496988</c:v>
                </c:pt>
                <c:pt idx="4">
                  <c:v>9.5592811929551758</c:v>
                </c:pt>
                <c:pt idx="5">
                  <c:v>8.9034570012219323</c:v>
                </c:pt>
                <c:pt idx="6">
                  <c:v>8.386204346992912</c:v>
                </c:pt>
                <c:pt idx="7">
                  <c:v>8.859726081529999</c:v>
                </c:pt>
                <c:pt idx="8">
                  <c:v>8.5709330144130558</c:v>
                </c:pt>
                <c:pt idx="9">
                  <c:v>9.0825072586613924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8.7815548066724034</c:v>
                </c:pt>
                <c:pt idx="1">
                  <c:v>8.4893789310248486</c:v>
                </c:pt>
                <c:pt idx="2">
                  <c:v>9.2572947419888294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7.1683523923923502</c:v>
                </c:pt>
                <c:pt idx="1">
                  <c:v>7.6680223282772566</c:v>
                </c:pt>
                <c:pt idx="2">
                  <c:v>7.2683012768959872</c:v>
                </c:pt>
                <c:pt idx="3">
                  <c:v>7.5878265829710623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8.2678400648486239</c:v>
                </c:pt>
                <c:pt idx="1">
                  <c:v>7.8275490216224286</c:v>
                </c:pt>
                <c:pt idx="2">
                  <c:v>6.8394184773347639</c:v>
                </c:pt>
                <c:pt idx="3">
                  <c:v>7.870363038570046</c:v>
                </c:pt>
                <c:pt idx="4">
                  <c:v>7.4249549217664796</c:v>
                </c:pt>
                <c:pt idx="5">
                  <c:v>6.9156348811906012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5.9442825240554358</c:v>
                </c:pt>
                <c:pt idx="1">
                  <c:v>5.7586525864005402</c:v>
                </c:pt>
                <c:pt idx="2">
                  <c:v>5.2551445980663916</c:v>
                </c:pt>
                <c:pt idx="3">
                  <c:v>6.1737138447671569</c:v>
                </c:pt>
                <c:pt idx="4">
                  <c:v>4.9581331290175532</c:v>
                </c:pt>
                <c:pt idx="5">
                  <c:v>5.4354885538206776</c:v>
                </c:pt>
                <c:pt idx="6">
                  <c:v>5.4568298274469962</c:v>
                </c:pt>
                <c:pt idx="7">
                  <c:v>6.7083518280902972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7.8962729291024507</c:v>
                </c:pt>
                <c:pt idx="1">
                  <c:v>7.9955529811968322</c:v>
                </c:pt>
                <c:pt idx="2">
                  <c:v>8.2207083015184477</c:v>
                </c:pt>
                <c:pt idx="3">
                  <c:v>8.9672054507274677</c:v>
                </c:pt>
                <c:pt idx="4">
                  <c:v>8.7678504524147574</c:v>
                </c:pt>
                <c:pt idx="5">
                  <c:v>8.6807397294110178</c:v>
                </c:pt>
                <c:pt idx="6">
                  <c:v>7.7989660661335236</c:v>
                </c:pt>
                <c:pt idx="7">
                  <c:v>8.4257742757015741</c:v>
                </c:pt>
                <c:pt idx="8">
                  <c:v>8.0391083099504375</c:v>
                </c:pt>
                <c:pt idx="9">
                  <c:v>7.9979389263403764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6.9867967106037909</c:v>
                </c:pt>
                <c:pt idx="1">
                  <c:v>7.627247543976412</c:v>
                </c:pt>
                <c:pt idx="2">
                  <c:v>7.7860618970901054</c:v>
                </c:pt>
                <c:pt idx="3">
                  <c:v>7.9755086368727497</c:v>
                </c:pt>
                <c:pt idx="4">
                  <c:v>8.2781241548914881</c:v>
                </c:pt>
                <c:pt idx="5">
                  <c:v>7.679649053063085</c:v>
                </c:pt>
                <c:pt idx="6">
                  <c:v>6.9603665588229724</c:v>
                </c:pt>
                <c:pt idx="7">
                  <c:v>7.1693991397675907</c:v>
                </c:pt>
                <c:pt idx="8">
                  <c:v>6.9233705222019086</c:v>
                </c:pt>
                <c:pt idx="9">
                  <c:v>7.1359225592655946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7.7984429985569648</c:v>
                </c:pt>
                <c:pt idx="1">
                  <c:v>7.0009024352360258</c:v>
                </c:pt>
                <c:pt idx="2">
                  <c:v>7.1711595008759854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5.5758578709980489</c:v>
                </c:pt>
                <c:pt idx="1">
                  <c:v>6.3835476707849113</c:v>
                </c:pt>
                <c:pt idx="2">
                  <c:v>6.7877340515646516</c:v>
                </c:pt>
                <c:pt idx="3">
                  <c:v>7.4487057694825713</c:v>
                </c:pt>
                <c:pt idx="4">
                  <c:v>5.1171297134097946</c:v>
                </c:pt>
                <c:pt idx="5">
                  <c:v>1.1596954435221229</c:v>
                </c:pt>
                <c:pt idx="6">
                  <c:v>4.3614677047566666</c:v>
                </c:pt>
                <c:pt idx="7">
                  <c:v>4.8996640352218819</c:v>
                </c:pt>
                <c:pt idx="8">
                  <c:v>4.7255018782772282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6.6880264299916607</c:v>
                </c:pt>
                <c:pt idx="1">
                  <c:v>7.5296213000158039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8.5975878922751505</c:v>
                </c:pt>
                <c:pt idx="1">
                  <c:v>9.2961517908388043</c:v>
                </c:pt>
                <c:pt idx="2">
                  <c:v>8.9407071652512489</c:v>
                </c:pt>
                <c:pt idx="3">
                  <c:v>8.6165375525395298</c:v>
                </c:pt>
                <c:pt idx="4">
                  <c:v>9.8494441796070724</c:v>
                </c:pt>
                <c:pt idx="5">
                  <c:v>8.9691749233095646</c:v>
                </c:pt>
                <c:pt idx="6">
                  <c:v>7.9649347292241899</c:v>
                </c:pt>
                <c:pt idx="7">
                  <c:v>8.8242579839037081</c:v>
                </c:pt>
                <c:pt idx="8">
                  <c:v>8.8321013061428957</c:v>
                </c:pt>
                <c:pt idx="9">
                  <c:v>9.1643168269231481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7.9341570867599662</c:v>
                </c:pt>
                <c:pt idx="1">
                  <c:v>8.3497225847956038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8.0382383433870004</c:v>
                </c:pt>
                <c:pt idx="1">
                  <c:v>8.2706113989980459</c:v>
                </c:pt>
                <c:pt idx="2">
                  <c:v>7.6757300231410577</c:v>
                </c:pt>
                <c:pt idx="3">
                  <c:v>8.048077782308626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7.9270197904295143</c:v>
                </c:pt>
                <c:pt idx="1">
                  <c:v>8.365468253173729</c:v>
                </c:pt>
                <c:pt idx="2">
                  <c:v>8.6383121307838557</c:v>
                </c:pt>
                <c:pt idx="3">
                  <c:v>7.8053721243057952</c:v>
                </c:pt>
                <c:pt idx="4">
                  <c:v>8.6237446304118421</c:v>
                </c:pt>
                <c:pt idx="5">
                  <c:v>6.4196964935591394</c:v>
                </c:pt>
                <c:pt idx="6">
                  <c:v>5.1396407657751872</c:v>
                </c:pt>
                <c:pt idx="7">
                  <c:v>6.8392789678653463</c:v>
                </c:pt>
                <c:pt idx="8">
                  <c:v>7.3898365625015332</c:v>
                </c:pt>
                <c:pt idx="9">
                  <c:v>7.029374258896671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7.7160183925657702</c:v>
                </c:pt>
                <c:pt idx="1">
                  <c:v>8.0789227815910643</c:v>
                </c:pt>
                <c:pt idx="2">
                  <c:v>8.1516471863904716</c:v>
                </c:pt>
                <c:pt idx="3">
                  <c:v>7.4851708309563856</c:v>
                </c:pt>
                <c:pt idx="4">
                  <c:v>8.14047057303336</c:v>
                </c:pt>
                <c:pt idx="5">
                  <c:v>5.7939592371997959</c:v>
                </c:pt>
                <c:pt idx="6">
                  <c:v>5.8777679868481947</c:v>
                </c:pt>
                <c:pt idx="7">
                  <c:v>5.5318798391577451</c:v>
                </c:pt>
                <c:pt idx="8">
                  <c:v>6.341917926151349</c:v>
                </c:pt>
                <c:pt idx="9">
                  <c:v>6.6411381033240087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7.3703337269342732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9.2370299035344914</c:v>
                </c:pt>
                <c:pt idx="1">
                  <c:v>8.2894394398094668</c:v>
                </c:pt>
                <c:pt idx="2">
                  <c:v>7.8685582182956351</c:v>
                </c:pt>
                <c:pt idx="3">
                  <c:v>8.8748875459499548</c:v>
                </c:pt>
                <c:pt idx="4">
                  <c:v>8.4173854222457152</c:v>
                </c:pt>
                <c:pt idx="5">
                  <c:v>8.2458915373318202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8.5484155130989148</c:v>
                </c:pt>
                <c:pt idx="1">
                  <c:v>8.7886753479110631</c:v>
                </c:pt>
                <c:pt idx="2">
                  <c:v>9.3855313193884999</c:v>
                </c:pt>
                <c:pt idx="3">
                  <c:v>8.8789384083978451</c:v>
                </c:pt>
                <c:pt idx="4">
                  <c:v>9.0949977043660777</c:v>
                </c:pt>
                <c:pt idx="5">
                  <c:v>8.4506764307011029</c:v>
                </c:pt>
                <c:pt idx="6">
                  <c:v>8.2216302456196875</c:v>
                </c:pt>
                <c:pt idx="7">
                  <c:v>8.5150235956996063</c:v>
                </c:pt>
                <c:pt idx="8">
                  <c:v>8.4082842663643547</c:v>
                </c:pt>
                <c:pt idx="9">
                  <c:v>8.6548917020307936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9.3785278666399474</c:v>
                </c:pt>
                <c:pt idx="1">
                  <c:v>9.5126542284564479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8.6702496437092762</c:v>
                </c:pt>
                <c:pt idx="1">
                  <c:v>9.1379392776127411</c:v>
                </c:pt>
                <c:pt idx="2">
                  <c:v>8.9544227419950797</c:v>
                </c:pt>
                <c:pt idx="3">
                  <c:v>8.60176745134582</c:v>
                </c:pt>
                <c:pt idx="4">
                  <c:v>8.9854146281537712</c:v>
                </c:pt>
                <c:pt idx="5">
                  <c:v>8.1363013305177816</c:v>
                </c:pt>
                <c:pt idx="6">
                  <c:v>8.1197831019889009</c:v>
                </c:pt>
                <c:pt idx="7">
                  <c:v>8.5630169760087202</c:v>
                </c:pt>
                <c:pt idx="8">
                  <c:v>8.1551434984150237</c:v>
                </c:pt>
                <c:pt idx="9">
                  <c:v>8.2431737478525129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8.8737711259024419</c:v>
                </c:pt>
                <c:pt idx="1">
                  <c:v>7.791233437932914</c:v>
                </c:pt>
                <c:pt idx="2">
                  <c:v>8.0028205325210724</c:v>
                </c:pt>
                <c:pt idx="3">
                  <c:v>7.9057379705009909</c:v>
                </c:pt>
                <c:pt idx="4">
                  <c:v>8.5464179765932524</c:v>
                </c:pt>
                <c:pt idx="5">
                  <c:v>8.398565890781633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8.262533330807873</c:v>
                </c:pt>
                <c:pt idx="1">
                  <c:v>7.3807964935831247</c:v>
                </c:pt>
                <c:pt idx="2">
                  <c:v>6.6804943658819473</c:v>
                </c:pt>
                <c:pt idx="3">
                  <c:v>7.4059172733117871</c:v>
                </c:pt>
                <c:pt idx="4">
                  <c:v>7.3618201509659889</c:v>
                </c:pt>
                <c:pt idx="5">
                  <c:v>7.5967119156101637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7.1280227380594816</c:v>
                </c:pt>
                <c:pt idx="1">
                  <c:v>7.1686466858723996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8.049863136181461</c:v>
                </c:pt>
                <c:pt idx="1">
                  <c:v>6.626495709466937</c:v>
                </c:pt>
                <c:pt idx="2">
                  <c:v>6.4842173294832266</c:v>
                </c:pt>
                <c:pt idx="3">
                  <c:v>6.6959384862441729</c:v>
                </c:pt>
                <c:pt idx="4">
                  <c:v>6.3494052625841482</c:v>
                </c:pt>
                <c:pt idx="5">
                  <c:v>7.0662648410018676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8.0857299956499453</c:v>
                </c:pt>
                <c:pt idx="1">
                  <c:v>7.8295128754116199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4">
                  <c:v>7.3664619503290751</c:v>
                </c:pt>
                <c:pt idx="5">
                  <c:v>5.2678748421289709</c:v>
                </c:pt>
                <c:pt idx="6">
                  <c:v>6.5953385121377819</c:v>
                </c:pt>
                <c:pt idx="7">
                  <c:v>6.0107996296482993</c:v>
                </c:pt>
                <c:pt idx="8">
                  <c:v>7.4290906118836224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6.5060689723978333</c:v>
                </c:pt>
                <c:pt idx="1">
                  <c:v>6.3656691515520611</c:v>
                </c:pt>
                <c:pt idx="2">
                  <c:v>6.5616251471393996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0.599172115375465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0.17510031869949039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1.8280223887004183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0.17510031869949039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0.52636415042433349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6.3474200631737618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0.96453900709219853</c:v>
                </c:pt>
                <c:pt idx="1">
                  <c:v>0</c:v>
                </c:pt>
                <c:pt idx="2">
                  <c:v>3.5460992907801421E-2</c:v>
                </c:pt>
                <c:pt idx="3">
                  <c:v>0</c:v>
                </c:pt>
                <c:pt idx="4">
                  <c:v>0</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0.25074436938256461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0.89454242386615324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0.24939173970423134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2.6036142430939568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6.8947759685761056E-2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8.3932473906947855</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8.1781991537894481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0.30655271638438375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0.50537371429447742</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0.14089441310560868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1.4709176060489204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0.1408944131056078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0.11790550603879701</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8.5830194084297986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0.26666287875112182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0.3109762228459747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8.6697845907655946E-2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0.90511316340485948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8.6697845907655946E-2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5.2136009541126072E-3</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9.1377617152981738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0.31092395189311262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0.10390553538850789</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1.0847589907935884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0.10390553538850789</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7.8029359360613171E-2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8.3753148666089903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1.1317746630926555</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0.51205092972290789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0.14275597084468039</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1.4903520037139613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0.1427559708446795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0.4301404952134682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6.6167006248208278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8.4340763571869033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0.900709219858156</c:v>
                </c:pt>
                <c:pt idx="1">
                  <c:v>1.4184397163120571E-2</c:v>
                </c:pt>
                <c:pt idx="2">
                  <c:v>4.2553191489361701E-2</c:v>
                </c:pt>
                <c:pt idx="3">
                  <c:v>2.8368794326241141E-2</c:v>
                </c:pt>
                <c:pt idx="4">
                  <c:v>0</c:v>
                </c:pt>
                <c:pt idx="5">
                  <c:v>1.4184397163120571E-2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0.71775789883287633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0.49416499894518306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0.13776950706847657</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1.438294032083494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0.13776950706847657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0.21066421967670479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8.4824247106422508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0.30976206680832341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0.5108251974520357</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0.14241424585177853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1.4867844434579922</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0.13155613632829599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8.6583200848963884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0.3903965623869361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0.23345861168246707</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6.5086515477702278E-2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0.67949395169251403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6.5086515477702278E-2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4.0503488391676612E-2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9.1055158676833923</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0.28755832245205948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0.64510748609805724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0.17985114396127422</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1.8776203278009707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0.17985114396127422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0.64510748609805724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2.63332681837678E-2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7.1271945049576484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0.18545968272087254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0.30098452095618811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8.3912234124001728E-2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0.87603177312203329</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8.3912234124001728E-2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0.10014220448776001</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8.7418648169316935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0.28498146983105954</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0.11048498991492739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1.1534475589758832</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0.1104849899149265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0.17411602037945073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8.0910561193248576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0.35209633180451405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0.10635636117969582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1.1103452629966952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0.10635636117969582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3.8602257162034803E-2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8.1890191973313247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0.31474016867703813</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0.58109144230073539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0.16200394956819419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1.6912981602095378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8.686625591085928E-2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8.2532735321749744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0.64150372825378099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0.23704591821361376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6.6086629717995393E-2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0.68993500192070556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6.6086629717995393E-2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6.8973317393790978E-2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9.2580183807396068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0.43971631205673761</c:v>
                </c:pt>
                <c:pt idx="1">
                  <c:v>7.0921985815602844E-3</c:v>
                </c:pt>
                <c:pt idx="2">
                  <c:v>0.53191489361702116</c:v>
                </c:pt>
                <c:pt idx="3">
                  <c:v>0</c:v>
                </c:pt>
                <c:pt idx="4">
                  <c:v>0</c:v>
                </c:pt>
                <c:pt idx="5">
                  <c:v>1.4184397163120571E-2</c:v>
                </c:pt>
                <c:pt idx="6">
                  <c:v>0</c:v>
                </c:pt>
                <c:pt idx="7">
                  <c:v>0</c:v>
                </c:pt>
                <c:pt idx="8">
                  <c:v>7.0921985815602844E-3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8.5785497249105269</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3.9530663894295159E-2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0.39865289411149263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0.11114144633957324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1.1603008705539182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0.11114144633957324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0.18285412643111343</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9.107053864966085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0.39844516232618421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0.13995775650158393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1.4611390445054733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0.13995775650158571</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0.24940777715533535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8.503335381016905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0.90682079320123599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0.66036010617770202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0.18410346040286907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1.922013905818468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0.18410346040286996</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0.3296950356205155</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7.900421378974376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0.76980629644103704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0.27442838546135739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7.650858209567879E-2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0.79873870040553285</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7.650858209567879E-2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2.4883668308744333E-2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9.3698661853797702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0.49440730686380352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0.46996379136967903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0.13102239133738269</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1.3678551048034118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0.1310223913373818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0.29470694985590384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8.0120718142155027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8.6856878267491044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7.0921985815602842E-2</c:v>
                </c:pt>
                <c:pt idx="2">
                  <c:v>0.2482269503546099</c:v>
                </c:pt>
                <c:pt idx="3">
                  <c:v>0.40425531914893609</c:v>
                </c:pt>
                <c:pt idx="4">
                  <c:v>0.27659574468085107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0.21693955212872407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0.31670535886596785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8.8295086195996575E-2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0.92178812452945991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8.8295086195996575E-2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0.25450813129557304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8.8026863360815852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0.57971641812416319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0.41849918044256373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0.11667444258740112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1.218064563348694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0.11667444258740112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0.41849918044256285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3.7454210439241464E-2</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9.1455333508771783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2.3539286215672028E-2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0.54812158246752318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0.15281219914670707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1.5953375949368889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0.15281219914670707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0.49728214935165838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7.8731670049363309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0.21169799977253234</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0.26908039361794955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7.5017601954138868E-2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0.78317308007948583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7.5017601954138868E-2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0.10271990868516667</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9.0300842620396153</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0.65082235444286507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0.20621833584463722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5.7492130236745709E-2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0.60020965140113702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5.7492130236745709E-2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0.20621833584463722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2.6808615869136077E-2</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9.6824393072046604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0.56925780885283572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0.28474810467826828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7.9385642657705091E-2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0.82877480291004701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7.9385642657705091E-2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0.28474810467826828</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2.478032829643162E-2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8.9586089367120465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0.30613384247250863</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0.18914491904020103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5.2732189281512021E-2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0.550516545759276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5.2732189281512021E-2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0.18914491904020103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2.3760929327691471E-2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9.4537278472044797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0.17256244528526121</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0.34558015239589235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9.6345162748995961E-2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1.005829777217091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9.6345162748994184E-2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0.19811592744851936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8.8615685379171882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0.73776663521485464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0.25294974792396019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7.0520498535843856E-2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0.73622396088884301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7.0520498535843856E-2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0.12589441936033907</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9.2572947419888294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0.29838400601872106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0.38292919041618312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0.10675779530800078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1.1145361781222718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0.10675779530800078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0.29621960368528732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7.5878265829710623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8.0088333149879176E-2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0.52113274902658446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0.14528791416608655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1.5167851313794607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0.14528791416608744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0.48258049336866193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6.4928097543948757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0.69040487481253532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0.31153942672502932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8.685486293832767E-2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0.90675239884204828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8.685486293832767E-2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0.15896599948656664</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9.0825072586613924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6.7757515956733476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0.13180221242598211</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0.45485676919630258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0.12681066650348782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1.3238852973890838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0.1268106665034896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0.21093235519684939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7.1359225592655946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0.3396338443070368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0.58026106786650722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0.16177244738424701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1.6888813103806495</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0.16177244738424612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0.40728722393224359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6.9156348811906012</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0.355131798077025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0.64558363200772817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0.17998388988097247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1.8790061762963948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0.17998388988097247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0.53401074428180006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6.7083518280902972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0.52779114109174241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0.5244184003338308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0.14620392918529035</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1.5263481977172368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0.14620392918529035</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0.36986996268270822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7.1711595008759854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0.27142857142857141</c:v>
                </c:pt>
                <c:pt idx="1">
                  <c:v>0.2428571428571428</c:v>
                </c:pt>
                <c:pt idx="2">
                  <c:v>0.51428571428571423</c:v>
                </c:pt>
                <c:pt idx="3">
                  <c:v>2.1428571428571429E-2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0.68587328888108701</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1.5647645394850014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0.4362446546057237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4.5543320622891903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0.33455934502198659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4.7255018782772282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0.38044423790970949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0.38576921871931802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0.10754957396536913</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1.1228022345367599</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0.10754957396536824</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0.18882016699826387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7.9979389263403764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8.3469690634694764</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0.13856153855506914</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0.43512747141988228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0.12131028579002923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1.2664621061278813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0.12131028579002923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0.20034509604245621</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7.5296213000158039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0.12101824379212367</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0.25457800135925091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7.097444341992265E-2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0.74096308082590667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7.097444341992265E-2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0.25457800135925091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0.11936421575923184</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9.1643168269231481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7.8724083403969862</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0.31538461538461537</c:v>
                </c:pt>
                <c:pt idx="1">
                  <c:v>0.68461538461538463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0.48009866349226549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0.74972583136302351</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0.20901795643937326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2.182117696012476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0.20901795643937326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0.21656564083790997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7.029374258896671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0.26351011242655398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0.93792855699806088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0.2614874692438578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2.7298919367630852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0.2614874692438578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0.25548216281111635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6.6411381033240087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0.34524549752700651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0.34074476601045145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9.4997093176627523E-2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0.99175612287928061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9.4997093176626635E-2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0.28674952517797436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8.3497225847956038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0.52194891035969171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0.4121460791649163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0.11490324545032049</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1.1995735174988935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0.1149032454503196</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0.34145893310777176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8.048077782308626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0.53551613961039735</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0.2710020767983341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7.5553352857314238E-2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0.78876624320475841</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7.5553352857314238E-2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5.411433201826199E-2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9.5126542284564479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0.3504080051411318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0.12617095041732451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1.3172067525605993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0.1261709504173254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0.17694854334537879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8.2431737478525129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0.24297691218986728</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0.12116905726486138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1.2649877004394829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0.1211690572648596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0.12487602499657591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8.2458915373318202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2.7389778265020759E-2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0.30674279591376674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8.5517598130284256E-2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0.89279154470492017</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8.5517598130284256E-2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0.2576280894929841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8.6548917020307936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0.5002240218667513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0.14646492494534424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1.5290729562801042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0.14646492494534424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0.52535456518073254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3.2638889917413039E-2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7.1686466858723996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0.18595809730386303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0.52553455455854259</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0.1465151046381834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1.5295968251265357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0.14651510463818429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0.24138020275837135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7.0662648410018676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0.95035460992907805</c:v>
                </c:pt>
                <c:pt idx="1">
                  <c:v>4.2553191489361701E-2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0.80469101920605812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0.44859204159793187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0.12506410728746076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1.3056514679260545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0.12506410728746076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0.20486442640980762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8.398565890781633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0.38200330239678326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0.46079319228262516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0.12846569687613307</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1.3411635787631297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0.12846569687613396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0.39097282237629649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7.5967119156101637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0.59923071921460469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0.39303955636983456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0.1095764897454643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1.1439629465991077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0.10957648974546608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0.39303955636983368</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5.6482414359829036E-2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7.8295128754116199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1.6094325967598522E-2</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0.65313945498131964</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0.18209039683470341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1.9009978088757844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0.18209039683470341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0.65313945498131876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0.45104195584174178</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7.4290906118836224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7.8307043725644681</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0.35545921118926227</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0.70801187534474419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0.19738841737695179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2.0607069645285563</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0.19738841737695179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0.61501897110771697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7.7469532418461009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0.24338292762228342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0.12266920772424239</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1.2806490575776905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0.1226692077242415</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0.25498849557802039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8.257837860620052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0.26339755725778602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0.49803059077921485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0.138847205170606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1.4495450467794475</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0.138847205170606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0.11494308044007617</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7.4873220152272504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966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678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678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Mersey and West Lancashire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21078571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03527135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79589494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082569487"/>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42286532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95</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7368457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7292770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9618197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523469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6234014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0824438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8813459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0882695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9769743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9431294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4228529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6234169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6650313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1411025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24137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6480024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6353290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4898112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2382463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8650824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4449640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6575181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3767645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516469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2768129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4963521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8990005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5387131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500358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5486810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4362647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8637660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5069703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797907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7504021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9364713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14967510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31913991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5578373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41911579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5771072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454665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3332387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88414045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25657506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Thinking about your care during labour and birth, were you treated with respect and dignity?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09735016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33618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Mersey and West Lancashire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treated with respect and dignity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healthcare professionals did everything they could to manage their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396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Mersey and West Lancashire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74767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73882633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4811515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34071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62807835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9361316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8277656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22346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5866141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72635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28332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79905182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8221666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6722015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3012459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5954179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237446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64417174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19182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94878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4390750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4679645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2190402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7360523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6987519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6996191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2065071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6400659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9700926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87683808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7471705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7356495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467602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932099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27096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62086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0240927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41994241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9152650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40727829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06873485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4384928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3840330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392094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197042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818069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87376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31084953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3528306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2534349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7334721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7033415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9294984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5706531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56993716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0805708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1852826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9708512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643554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57028344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7122649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4569872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3250245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058086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34245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31597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204915238"/>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6888500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8028524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5106445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00840237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02236893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6273600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0281090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60938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0610763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5289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06174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08194642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4798025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3828204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6205745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8770308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96659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90144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9724723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37518646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14807910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6228546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5531802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9008228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3501734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23835593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9232493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8201106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40903236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1333998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8099751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8205764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6132273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9127670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7821439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9527502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556421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824343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12414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80619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759038260"/>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5998527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523101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4040113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1708298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641301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77274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458579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34254662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841432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9504246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3387977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4375776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25784912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8666831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8340307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2867232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9111960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64175197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8716354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6275742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0484502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4598147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6671092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89894322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9883350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8058284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0986500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5139755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3719291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8839167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1992600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7736581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81283836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44687220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1727723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8138747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0988572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8786181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6878694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4888924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5846900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087929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7445280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5740823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1529399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3526633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9434604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3569286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5140416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0564189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4024019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6975007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6851607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0815698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5301313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8372670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9846229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645910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68271355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77648058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5738016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453454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70108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3803624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1140742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553416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9576440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5691842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042887984"/>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95338286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4448423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45010251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64435242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68595616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34460890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0109564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6554467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6632831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1510241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2855660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256420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3534582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2341266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8161118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35806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542789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8952359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0984880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7386950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1282729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6752215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648296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1389642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1836184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1913979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8160574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2776580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8223559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5358836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4480880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6113654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0650094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4188636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5972624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8602347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5124767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0841385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16780</Words>
  <Application>Microsoft Office PowerPoint</Application>
  <PresentationFormat>Widescreen</PresentationFormat>
  <Paragraphs>1950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Mersey and West Lancashire Teaching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